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Ubuntu" panose="020B0604020202020204" charset="0"/>
      <p:regular r:id="rId31"/>
      <p:bold r:id="rId32"/>
      <p:italic r:id="rId33"/>
      <p:boldItalic r:id="rId34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17/11/2021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ngular.io/cli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latzi.com/blog/10-plugins-esenciales-para-vscode/?utm_source=google&amp;utm_medium=cpc&amp;utm_campaign=12915366154&amp;utm_adgroup=&amp;utm_content=&amp;gclid=CjwKCAiAp8iMBhAqEiwAJb94z8dTtpLgM2lo5OniJaulce-KCWe04wC2jMOGxy21LvLLnhhtL4c4MRoC9VYQAvD_BwE&amp;gclsrc=aw.d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mimaquinafunciona.com/pregunta/1923/como-establecer-executionpolicy-acceso-a-la-clave-del-registro-denegado" TargetMode="External"/><Relationship Id="rId2" Type="http://schemas.openxmlformats.org/officeDocument/2006/relationships/hyperlink" Target="https://codigoencasa.com/los-comandos-de-angular-mas-usad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484128" y="2928443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Front </a:t>
            </a:r>
            <a:r>
              <a:rPr lang="es-MX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end</a:t>
            </a:r>
            <a:r>
              <a:rPr lang="es-MX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: Angular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8F39E-FA51-478F-BD27-3617C840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7D9140-C3E1-4646-9F10-977832B3C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9AC77D-512C-4607-9AF5-5AF1ECD3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74" y="470969"/>
            <a:ext cx="8056522" cy="34967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E1E1AF-65A8-49D3-A434-7F1104C6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070" y="4102616"/>
            <a:ext cx="6248400" cy="14097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9E3FF78-BCB0-4EFD-A571-7308A56F6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070" y="5710201"/>
            <a:ext cx="3771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5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46DE6-7229-406F-AC47-687D77C0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000C69-C9B2-407A-ACAD-CAD979EEF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Instalación de angular. </a:t>
            </a:r>
            <a:r>
              <a:rPr lang="es-MX" dirty="0" err="1">
                <a:hlinkClick r:id="rId2"/>
              </a:rPr>
              <a:t>Dowload</a:t>
            </a:r>
            <a:r>
              <a:rPr lang="es-MX" dirty="0"/>
              <a:t> 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592CF4-DA96-4746-AF81-744CCEA7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651" y="2431325"/>
            <a:ext cx="8031853" cy="355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3754-9D43-4BCD-A38D-C7ECD4BC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85A3B0-A1C2-4805-8630-00A9C9E0C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174" y="1253331"/>
            <a:ext cx="9344540" cy="4351338"/>
          </a:xfrm>
        </p:spPr>
      </p:pic>
    </p:spTree>
    <p:extLst>
      <p:ext uri="{BB962C8B-B14F-4D97-AF65-F5344CB8AC3E}">
        <p14:creationId xmlns:p14="http://schemas.microsoft.com/office/powerpoint/2010/main" val="156675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D58A9-5022-4ED3-A8BD-C813FFC3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7A1B04-3833-48C4-B769-809D4040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7F23FE-B6EE-4576-A406-C3868194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39" y="1391064"/>
            <a:ext cx="7690677" cy="22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365A3-312C-4D56-820F-825D8827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5983D5-7702-4D11-BFCA-4642516C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F39420-F32A-4FC8-8E26-343EE472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96" y="681037"/>
            <a:ext cx="5963478" cy="53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4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B3593-1C6B-484F-B5BA-6EDFD9DF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0B34E1-301D-4E16-BADD-5C6D14A5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Crea un proyecto en angular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D05092-5D70-4F0A-85B6-3AFB1A4D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5" y="2611921"/>
            <a:ext cx="8900003" cy="20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80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55529-EDBB-49D5-B06B-EBDDC7D9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3AF79E-7CE3-415E-9896-075839944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Chrome </a:t>
            </a:r>
            <a:r>
              <a:rPr lang="es-MX" dirty="0" err="1"/>
              <a:t>devTools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64659F-FF48-4A64-B36B-56CC9E9E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733" y="1825625"/>
            <a:ext cx="51911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7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C7DE2-2093-4B00-88FC-87B8DE1C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AC526E-CCA6-436C-943E-13A04FE3F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Editor Visual Studio </a:t>
            </a:r>
            <a:r>
              <a:rPr lang="es-MX" dirty="0" err="1"/>
              <a:t>Code</a:t>
            </a:r>
            <a:r>
              <a:rPr lang="es-MX" dirty="0"/>
              <a:t> </a:t>
            </a:r>
          </a:p>
          <a:p>
            <a:r>
              <a:rPr lang="es-MX" dirty="0" err="1">
                <a:hlinkClick r:id="rId2"/>
              </a:rPr>
              <a:t>Plugins</a:t>
            </a:r>
            <a:r>
              <a:rPr lang="es-MX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537B11-1F5F-4E3E-A7F9-57C2D478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31" y="2769705"/>
            <a:ext cx="8232911" cy="38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6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7A38C-A4FF-46DC-91B4-61A687D7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62BF0-15A5-4AB1-A863-716C17302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Componentes Angular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FCC91E-AF31-4A1F-B2A3-8594223A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33" y="2524918"/>
            <a:ext cx="6266913" cy="32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2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6C769-6AF0-409E-86D0-D424E866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DBA724-943D-4725-8BBE-CDAE9F3D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3F4C77-9170-4B83-A706-1D5AE0CB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01" y="1750571"/>
            <a:ext cx="5905708" cy="44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2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AAB178-9374-41F0-8785-1A09C881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00" y="1255229"/>
            <a:ext cx="8629443" cy="42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BF1C8-3708-4794-8E19-44BF305C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4E367-F30F-43B9-9BD0-C644533F9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CFBB08-F3A2-4114-B243-17B32B7B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46" y="1825625"/>
            <a:ext cx="6779283" cy="38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63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70AA5-3F72-40D7-8636-74E8E4E5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7A8126-2A18-40E9-9308-BDEE74705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Estructura del proyecto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B40540-43BF-4037-8367-CDD25853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59" y="2668035"/>
            <a:ext cx="48101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02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34CB7-F445-4246-8EF6-272C07B7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9EB168-5BA9-49C9-9111-6AC4137B3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Configuración del proyecto: </a:t>
            </a:r>
            <a:r>
              <a:rPr lang="es-MX" dirty="0" err="1"/>
              <a:t>angulgar.json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C6EFDA-58A5-4198-82A0-3E0733F3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366963"/>
            <a:ext cx="6629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85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DF89B-4BB7-43AB-A855-23FE5323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652015-A1AC-47E0-B334-BBD70148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Lista comando de angular </a:t>
            </a:r>
            <a:r>
              <a:rPr lang="es-MX" dirty="0" err="1">
                <a:hlinkClick r:id="rId2"/>
              </a:rPr>
              <a:t>click</a:t>
            </a:r>
            <a:r>
              <a:rPr lang="es-MX" dirty="0"/>
              <a:t> </a:t>
            </a:r>
          </a:p>
          <a:p>
            <a:endParaRPr lang="es-MX" dirty="0"/>
          </a:p>
          <a:p>
            <a:r>
              <a:rPr lang="es-CO" sz="2000" dirty="0"/>
              <a:t>Levantar restricciones en Visual Studio </a:t>
            </a:r>
            <a:r>
              <a:rPr lang="es-CO" sz="2000" dirty="0" err="1"/>
              <a:t>Code</a:t>
            </a:r>
            <a:r>
              <a:rPr lang="es-CO" sz="2000" dirty="0"/>
              <a:t> para ejecutar comandos de angular desde la terminal. </a:t>
            </a:r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endParaRPr lang="es-CO" sz="2000" dirty="0"/>
          </a:p>
          <a:p>
            <a:r>
              <a:rPr lang="es-MX" sz="2000" i="0" u="none" strike="noStrike" dirty="0">
                <a:effectLst/>
                <a:latin typeface="Helvetica Neue"/>
                <a:hlinkClick r:id="rId3"/>
              </a:rPr>
              <a:t>Esto</a:t>
            </a:r>
            <a:r>
              <a:rPr lang="es-MX" sz="2000" b="0" i="0" dirty="0">
                <a:solidFill>
                  <a:srgbClr val="333333"/>
                </a:solidFill>
                <a:effectLst/>
                <a:latin typeface="Helvetica Neue"/>
              </a:rPr>
              <a:t> establecerá la política de ejecución para el usuario actual (almacenado en HKEY_CURRENT_USER) en lugar de la máquina local (HKEY_LOCAL_MACHINE).</a:t>
            </a:r>
          </a:p>
          <a:p>
            <a:endParaRPr lang="en-US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    </a:t>
            </a:r>
            <a:r>
              <a:rPr lang="en-US" sz="1900" b="1" i="0" dirty="0">
                <a:solidFill>
                  <a:srgbClr val="333333"/>
                </a:solidFill>
                <a:effectLst/>
                <a:latin typeface="Helvetica Neue"/>
              </a:rPr>
              <a:t>Set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n-US" sz="1900" b="0" i="0" dirty="0" err="1">
                <a:solidFill>
                  <a:srgbClr val="333333"/>
                </a:solidFill>
                <a:effectLst/>
                <a:latin typeface="Helvetica Neue"/>
              </a:rPr>
              <a:t>ExecutionPolicy</a:t>
            </a:r>
            <a:r>
              <a:rPr lang="en-US" sz="1900" b="0" i="0" dirty="0">
                <a:solidFill>
                  <a:srgbClr val="333333"/>
                </a:solidFill>
                <a:effectLst/>
                <a:latin typeface="Helvetica Neue"/>
              </a:rPr>
              <a:t> Unrestricted -Scope </a:t>
            </a:r>
            <a:r>
              <a:rPr lang="en-US" sz="1900" b="0" i="0" dirty="0" err="1">
                <a:solidFill>
                  <a:srgbClr val="333333"/>
                </a:solidFill>
                <a:effectLst/>
                <a:latin typeface="Helvetica Neue"/>
              </a:rPr>
              <a:t>CurrentUser</a:t>
            </a:r>
            <a:br>
              <a:rPr lang="en-US" dirty="0"/>
            </a:br>
            <a:br>
              <a:rPr lang="en-US" dirty="0"/>
            </a:b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308DE5-5C7F-4621-9DD6-7223669F7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820" y="2921897"/>
            <a:ext cx="7545804" cy="13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F5BDA6-737A-4E9D-82A8-6D258EA4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83" y="1027906"/>
            <a:ext cx="7756515" cy="44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D33A5-46B9-4C4D-8280-5AC1926D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832C95-F869-409D-9FFA-B4C7AB3DA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797C90-AF47-4FD9-B6B5-65B2D84C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39" y="1224998"/>
            <a:ext cx="7624970" cy="41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658A3-DC07-453F-B7FA-9C3DB6F3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33A-BD44-4E1C-86C7-F97AC8AA7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08CBE8-57D7-414E-8E50-E17F8DB8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31" y="1167848"/>
            <a:ext cx="8155265" cy="42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6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A38D6-FCF2-4068-8366-DB5B0ADB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E899F-802D-465F-B8EC-80F5787E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1696FF-0473-44EA-BD01-7283C159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71" y="1160808"/>
            <a:ext cx="7799382" cy="492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F64CC-5CC1-453C-AFD1-260ADE97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257190-BAEB-4831-AA1A-31C4DD3B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Instalación de herramientas para angular</a:t>
            </a:r>
          </a:p>
          <a:p>
            <a:endParaRPr lang="es-MX" dirty="0"/>
          </a:p>
          <a:p>
            <a:r>
              <a:rPr lang="es-MX" dirty="0" err="1"/>
              <a:t>Nodejs</a:t>
            </a:r>
            <a:endParaRPr lang="es-MX" dirty="0"/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1F6A07-9CEA-4C6E-8057-6C0BB3C7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78" y="2956018"/>
            <a:ext cx="6361043" cy="24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5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CE2FC-F2AC-4D1C-B0C0-5150C6AAC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2B48BA-F24B-4CB6-B25C-2D79EBEE7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8B8D03-AA7E-480E-BC45-B4F5C270E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313" y="1490868"/>
            <a:ext cx="6606285" cy="26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B333-DDC8-45E6-8264-3403BEA8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FD7E58-8BCC-4A5C-93FC-83D2F46F5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000" dirty="0"/>
              <a:t>Recomienda instalar </a:t>
            </a:r>
            <a:r>
              <a:rPr lang="es-MX" sz="2000" dirty="0" err="1"/>
              <a:t>typescript</a:t>
            </a:r>
            <a:r>
              <a:rPr lang="es-MX" sz="2000" dirty="0"/>
              <a:t> de forma global, a pesar que va implícito con el </a:t>
            </a:r>
            <a:r>
              <a:rPr lang="es-MX" sz="2000" dirty="0" err="1"/>
              <a:t>angularf</a:t>
            </a:r>
            <a:endParaRPr lang="es-CO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2A71A6-A677-42EE-BEB2-91403A0C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45" y="2294075"/>
            <a:ext cx="60388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58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778</TotalTime>
  <Words>114</Words>
  <Application>Microsoft Office PowerPoint</Application>
  <PresentationFormat>Panorámica</PresentationFormat>
  <Paragraphs>23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Helvetica Neue</vt:lpstr>
      <vt:lpstr>Ubuntu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18</cp:revision>
  <dcterms:created xsi:type="dcterms:W3CDTF">2021-04-09T17:18:33Z</dcterms:created>
  <dcterms:modified xsi:type="dcterms:W3CDTF">2021-11-17T23:13:44Z</dcterms:modified>
</cp:coreProperties>
</file>